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a irmã está Jesus,</a:t>
            </a:r>
          </a:p>
          <a:p>
            <a:r>
              <a:rPr lang="pt-BR" dirty="0"/>
              <a:t> é feliz o lar, </a:t>
            </a:r>
          </a:p>
          <a:p>
            <a:r>
              <a:rPr lang="pt-BR" dirty="0"/>
              <a:t>É feliz o lar, é feliz o lar; </a:t>
            </a:r>
          </a:p>
        </p:txBody>
      </p:sp>
    </p:spTree>
    <p:extLst>
      <p:ext uri="{BB962C8B-B14F-4D97-AF65-F5344CB8AC3E}">
        <p14:creationId xmlns:p14="http://schemas.microsoft.com/office/powerpoint/2010/main" val="3650493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D1286F-B3E7-4350-B801-F05617B88F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a irmã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lar. </a:t>
            </a:r>
          </a:p>
        </p:txBody>
      </p:sp>
    </p:spTree>
    <p:extLst>
      <p:ext uri="{BB962C8B-B14F-4D97-AF65-F5344CB8AC3E}">
        <p14:creationId xmlns:p14="http://schemas.microsoft.com/office/powerpoint/2010/main" val="448793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na família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lar, é feliz o lar;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na família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lar. </a:t>
            </a:r>
          </a:p>
        </p:txBody>
      </p:sp>
    </p:spTree>
    <p:extLst>
      <p:ext uri="{BB962C8B-B14F-4D97-AF65-F5344CB8AC3E}">
        <p14:creationId xmlns:p14="http://schemas.microsoft.com/office/powerpoint/2010/main" val="707832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o papai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lar, é feliz o lar; </a:t>
            </a:r>
          </a:p>
        </p:txBody>
      </p:sp>
    </p:spTree>
    <p:extLst>
      <p:ext uri="{BB962C8B-B14F-4D97-AF65-F5344CB8AC3E}">
        <p14:creationId xmlns:p14="http://schemas.microsoft.com/office/powerpoint/2010/main" val="2898876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8B80869-2624-4BBC-AA22-5299119DEA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o papai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lar. </a:t>
            </a:r>
          </a:p>
        </p:txBody>
      </p:sp>
    </p:spTree>
    <p:extLst>
      <p:ext uri="{BB962C8B-B14F-4D97-AF65-F5344CB8AC3E}">
        <p14:creationId xmlns:p14="http://schemas.microsoft.com/office/powerpoint/2010/main" val="3834418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a mamãe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lar, é feliz o lar; </a:t>
            </a:r>
          </a:p>
        </p:txBody>
      </p:sp>
    </p:spTree>
    <p:extLst>
      <p:ext uri="{BB962C8B-B14F-4D97-AF65-F5344CB8AC3E}">
        <p14:creationId xmlns:p14="http://schemas.microsoft.com/office/powerpoint/2010/main" val="280794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BAECA1-B9BF-4AE1-B857-82364B49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a mamãe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lar. </a:t>
            </a:r>
          </a:p>
        </p:txBody>
      </p:sp>
    </p:spTree>
    <p:extLst>
      <p:ext uri="{BB962C8B-B14F-4D97-AF65-F5344CB8AC3E}">
        <p14:creationId xmlns:p14="http://schemas.microsoft.com/office/powerpoint/2010/main" val="213056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o irmão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lar, é feliz o lar; </a:t>
            </a:r>
          </a:p>
        </p:txBody>
      </p:sp>
    </p:spTree>
    <p:extLst>
      <p:ext uri="{BB962C8B-B14F-4D97-AF65-F5344CB8AC3E}">
        <p14:creationId xmlns:p14="http://schemas.microsoft.com/office/powerpoint/2010/main" val="1730970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É FELIZ 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507265-D406-489D-B41C-4E2096FEA8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com o irmão está Jesus, </a:t>
            </a:r>
          </a:p>
          <a:p>
            <a:r>
              <a:rPr lang="pt-BR" dirty="0"/>
              <a:t>é feliz o lar, </a:t>
            </a:r>
          </a:p>
          <a:p>
            <a:r>
              <a:rPr lang="pt-BR" dirty="0"/>
              <a:t>É feliz o lar. </a:t>
            </a:r>
          </a:p>
        </p:txBody>
      </p:sp>
    </p:spTree>
    <p:extLst>
      <p:ext uri="{BB962C8B-B14F-4D97-AF65-F5344CB8AC3E}">
        <p14:creationId xmlns:p14="http://schemas.microsoft.com/office/powerpoint/2010/main" val="3474177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249</Words>
  <Application>Microsoft Office PowerPoint</Application>
  <PresentationFormat>Apresentação na tela (16:9)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É FELIZ O LAR</vt:lpstr>
      <vt:lpstr>É FELIZ O LAR</vt:lpstr>
      <vt:lpstr>É FELIZ O LAR</vt:lpstr>
      <vt:lpstr>É FELIZ O LAR</vt:lpstr>
      <vt:lpstr>É FELIZ O LAR</vt:lpstr>
      <vt:lpstr>É FELIZ O LAR</vt:lpstr>
      <vt:lpstr>É FELIZ O LAR</vt:lpstr>
      <vt:lpstr>É FELIZ O LAR</vt:lpstr>
      <vt:lpstr>É FELIZ O LAR</vt:lpstr>
      <vt:lpstr>É FELIZ O LAR</vt:lpstr>
      <vt:lpstr>É FELIZ 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2019-06-12T23:26:48Z</dcterms:modified>
</cp:coreProperties>
</file>

<file path=docProps/thumbnail.jpeg>
</file>